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c24d215a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dc24d215a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lots of different methods we can use, this diagram helps us narrow down our options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c24d215a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c24d215a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diagram suggests we should first try the “Linear SVC” algorithm.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b53ffca3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b53ffca3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5b1beaa75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d5b1beaa75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c24d215a2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dc24d215a2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c24d215a2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dc24d215a2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5b1beaa7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5b1beaa7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5b1beaa75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5b1beaa75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5b1beaa75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5b1beaa75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b53ffca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b53ffca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b53ffca3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b53ffca3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b53ffca3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b53ffca3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c24d215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c24d215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we can learn how to do 3d modeling, we are aiming to do an enclosure similar to the one on the right (GOTO NEXT SLIDE)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c24d215a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c24d215a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if we can’t learn 3d modeling and printing quickly, we will start collecting data with a setup similar to this, so that we can test our machine learning approach.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Smart </a:t>
            </a:r>
            <a:r>
              <a:rPr lang="en" sz="4000"/>
              <a:t>Glove Control System</a:t>
            </a:r>
            <a:endParaRPr sz="40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2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Ata Gün Öğün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Charles Donven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Yucong Ma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938" y="489350"/>
            <a:ext cx="7464125" cy="4654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3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626" y="490225"/>
            <a:ext cx="7462748" cy="465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2 Plan</a:t>
            </a:r>
            <a:endParaRPr/>
          </a:p>
        </p:txBody>
      </p:sp>
      <p:sp>
        <p:nvSpPr>
          <p:cNvPr id="177" name="Google Shape;177;p24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When the IMU sensors and flex sensors arrive, configure those sensors and assemble the prototype.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Compare UDP and MQTT in detail, also try to configure bluetooth and figure out which communication mechanism suits better</a:t>
            </a:r>
            <a:endParaRPr/>
          </a:p>
        </p:txBody>
      </p:sp>
      <p:sp>
        <p:nvSpPr>
          <p:cNvPr id="178" name="Google Shape;178;p2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Implement a data collection utility to collect labeled data for training the machine learning models. Test which one works best.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Try to implement gesture recognition methods using proper machine learning models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 b="0" l="-760" r="759" t="0"/>
          <a:stretch/>
        </p:blipFill>
        <p:spPr>
          <a:xfrm>
            <a:off x="729450" y="1418241"/>
            <a:ext cx="7574949" cy="3569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325" y="1349113"/>
            <a:ext cx="7574950" cy="36063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Idea (recap)</a:t>
            </a:r>
            <a:endParaRPr/>
          </a:p>
        </p:txBody>
      </p:sp>
      <p:sp>
        <p:nvSpPr>
          <p:cNvPr id="95" name="Google Shape;95;p14"/>
          <p:cNvSpPr txBox="1"/>
          <p:nvPr/>
        </p:nvSpPr>
        <p:spPr>
          <a:xfrm>
            <a:off x="2563925" y="2952175"/>
            <a:ext cx="12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Sensor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6369200" y="2571750"/>
            <a:ext cx="179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Control messages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/>
          </a:blip>
          <a:srcRect b="0" l="-760" r="759" t="0"/>
          <a:stretch/>
        </p:blipFill>
        <p:spPr>
          <a:xfrm>
            <a:off x="729450" y="1384925"/>
            <a:ext cx="7688700" cy="365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Idea (recap)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2563925" y="2952175"/>
            <a:ext cx="12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Sensor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6369200" y="2571750"/>
            <a:ext cx="179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Control messages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Plan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Sprint 1 (8 May - 21 May)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Configure movement sensors, connect them to edge device, and first prototype of the glove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Sprint 2 (22 May - 4 June)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Recognize and </a:t>
            </a:r>
            <a:r>
              <a:rPr lang="en"/>
              <a:t>interpret</a:t>
            </a:r>
            <a:r>
              <a:rPr lang="en"/>
              <a:t> hand movement patterns on edge device</a:t>
            </a:r>
            <a:endParaRPr/>
          </a:p>
        </p:txBody>
      </p:sp>
      <p:sp>
        <p:nvSpPr>
          <p:cNvPr id="111" name="Google Shape;111;p1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Sprint 3 (5 June - 25 June)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Control simple IoT devices using commands from finger movements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Sprint 4 (26 June - 9 July)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Recognize more gestures, and control more advanced IoT devices and Provide framework add new devices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 Recap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729325" y="2078875"/>
            <a:ext cx="3774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has been done: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Raspberry pi and microcontroller communication using UDP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Raspberry pi and microcontroller  communication using MQTT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Research on machine learning methods for gesture recognition.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7"/>
          <p:cNvSpPr txBox="1"/>
          <p:nvPr>
            <p:ph idx="2" type="body"/>
          </p:nvPr>
        </p:nvSpPr>
        <p:spPr>
          <a:xfrm>
            <a:off x="4643600" y="2078875"/>
            <a:ext cx="3774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Research on machine learning methods for gesture recognition.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Research on existing IMU libraries to simplify communication between IMU and microcontroller.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 Recap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MQTT Communication Mechanism</a:t>
            </a:r>
            <a:r>
              <a:rPr b="1" lang="en"/>
              <a:t>: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0087" y="2384150"/>
            <a:ext cx="6247425" cy="24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 Recap</a:t>
            </a:r>
            <a:endParaRPr/>
          </a:p>
        </p:txBody>
      </p:sp>
      <p:sp>
        <p:nvSpPr>
          <p:cNvPr id="131" name="Google Shape;131;p19"/>
          <p:cNvSpPr txBox="1"/>
          <p:nvPr>
            <p:ph idx="2" type="body"/>
          </p:nvPr>
        </p:nvSpPr>
        <p:spPr>
          <a:xfrm>
            <a:off x="1555700" y="2113275"/>
            <a:ext cx="49035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was missed out: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We additionally ordered IMU sensors and flex sensors for the glove, but those have not arrived yet. Therefore, the hardware configuration for the prototype was not done.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5387" y="1119712"/>
            <a:ext cx="2430500" cy="3198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750" y="1098843"/>
            <a:ext cx="2430499" cy="324066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/>
          <p:nvPr/>
        </p:nvSpPr>
        <p:spPr>
          <a:xfrm>
            <a:off x="5041625" y="2951400"/>
            <a:ext cx="681600" cy="45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 rotWithShape="1">
          <a:blip r:embed="rId5">
            <a:alphaModFix/>
          </a:blip>
          <a:srcRect b="0" l="7995" r="0" t="13569"/>
          <a:stretch/>
        </p:blipFill>
        <p:spPr>
          <a:xfrm>
            <a:off x="5780483" y="1237525"/>
            <a:ext cx="3204068" cy="163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/>
          <p:nvPr/>
        </p:nvSpPr>
        <p:spPr>
          <a:xfrm>
            <a:off x="2564250" y="2870275"/>
            <a:ext cx="535200" cy="5352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/>
        </p:nvSpPr>
        <p:spPr>
          <a:xfrm>
            <a:off x="6746150" y="4694600"/>
            <a:ext cx="53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0475" y="3063837"/>
            <a:ext cx="3204074" cy="1669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>
            <a:off x="5780475" y="4733200"/>
            <a:ext cx="32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Voidstar Lab Somatic Data Glove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3225" y="1098862"/>
            <a:ext cx="2430500" cy="3198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750" y="1098843"/>
            <a:ext cx="2430499" cy="324066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1"/>
          <p:cNvSpPr/>
          <p:nvPr/>
        </p:nvSpPr>
        <p:spPr>
          <a:xfrm>
            <a:off x="5565325" y="2912875"/>
            <a:ext cx="681600" cy="45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2702700" y="2870275"/>
            <a:ext cx="535200" cy="5352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6660200" y="4531325"/>
            <a:ext cx="2360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DIY Glove Controller With E-Textile Sensors @Instructables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5" name="Google Shape;155;p21"/>
          <p:cNvPicPr preferRelativeResize="0"/>
          <p:nvPr/>
        </p:nvPicPr>
        <p:blipFill rotWithShape="1">
          <a:blip r:embed="rId5">
            <a:alphaModFix/>
          </a:blip>
          <a:srcRect b="11689" l="0" r="0" t="18400"/>
          <a:stretch/>
        </p:blipFill>
        <p:spPr>
          <a:xfrm rot="5400000">
            <a:off x="5799425" y="1457325"/>
            <a:ext cx="3982100" cy="208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